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346" r:id="rId3"/>
    <p:sldId id="349" r:id="rId4"/>
    <p:sldId id="354" r:id="rId5"/>
    <p:sldId id="356" r:id="rId6"/>
    <p:sldId id="357" r:id="rId7"/>
    <p:sldId id="359" r:id="rId8"/>
    <p:sldId id="360" r:id="rId9"/>
    <p:sldId id="257" r:id="rId10"/>
    <p:sldId id="261" r:id="rId11"/>
    <p:sldId id="263" r:id="rId12"/>
    <p:sldId id="264" r:id="rId13"/>
    <p:sldId id="265" r:id="rId14"/>
    <p:sldId id="266" r:id="rId15"/>
    <p:sldId id="267" r:id="rId16"/>
    <p:sldId id="269" r:id="rId17"/>
    <p:sldId id="284" r:id="rId18"/>
    <p:sldId id="285" r:id="rId19"/>
    <p:sldId id="286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9" r:id="rId29"/>
    <p:sldId id="300" r:id="rId30"/>
    <p:sldId id="304" r:id="rId31"/>
    <p:sldId id="305" r:id="rId32"/>
    <p:sldId id="306" r:id="rId33"/>
    <p:sldId id="307" r:id="rId34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1D84-467D-405C-AFAD-9C5372EE8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88E34-6B6B-4005-BCF7-787CE16CF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6865-C56C-44CD-B0D2-10D80574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309AD-C988-448F-86F3-01C5E559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B4B6E-1DB4-4AB3-84FE-A0065D6D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56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DB8F-F1FC-4694-9093-AF92E1ADC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8BDDE6-2EE2-4ED1-AE0D-EDBCF956B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F300C-7F1F-463F-A378-CF6C629A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27C01-4E8A-4DBF-8C91-B4344A737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56642-C3BB-4B13-A4D6-DB951798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84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ACB743-B838-4B40-9FA5-8F97E05F2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10124-6B19-4652-BABF-1ABF709A6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C807-23BA-48F7-A46F-FDDBA0FA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9C6AB-475B-44CF-93DA-46FEFE5A0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CF91-FDC2-4596-85E2-06C9E75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80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3F6A-7BD1-43BD-971F-7D2638C6E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90AE-512F-4DDF-AEC0-F4B65F67D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68AB8-D221-47AC-B2DC-A5A9AA1C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FF97A-6C02-4976-BDE0-3D7CA5C4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D26C6-48D5-4E35-A18B-7B1BD1D8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60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196B-7412-43C3-99A0-915BF7DC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7F7F-054C-4573-BC7C-90B63B423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9F896-3BF9-48DD-A26E-E3A9B8E9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D499E-5BE7-4AA8-A782-9E6FDB2C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AD638-290E-41FB-B074-70180221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39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D6F5-8E08-4049-82EA-283350C1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39BC9-5B9B-46FA-A1B2-BA9F0129C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98C9D-6B3B-4B45-ABAE-AA9AAD2A0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A51BB-4E48-4759-B850-79A9EE293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B3C60-ED09-47D9-9ABC-BEB1001E4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3E9C7-1000-4B24-9E9B-F5E19473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78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2C84-EE97-44AB-8DE9-BE3F4B6A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FBEB-D3A3-4071-9551-5096AAAE6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82B5F-9617-4785-B804-C6BF88386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0D3A2-F5BC-4C0A-938B-FA9526232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479B0-C097-4123-96AE-D03374323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4C51FC-77D2-48C2-884C-1968801DD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89F9C7-0054-496F-BF38-823BFC1E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53C589-C818-4C75-ACF0-63F6F3B4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91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4AD0-C33C-4E7F-AC57-8E32812C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E4990B-C8B7-4D41-8F80-7811AFC8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E4DC7-2886-4757-8AF2-3D3BFC02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E1F0D-5684-4846-89DF-CFC71EFD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8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7E40AC-A981-4CAB-91AA-9D595062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BED1E-1A09-443E-AED5-A02967F2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05457-687E-40CE-88A1-EDA82BEA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09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1F86-A641-4833-8361-E8F6169A2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E8960-3FBD-4322-8844-8BB23905F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2E074-D7BD-4AEF-B240-904B3E792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E8AEF-A8C1-4BC7-9F8D-ED5395E2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2827A-2B50-4171-9953-C58A6B87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E14E7-8730-45A3-ADE7-5BF680C1D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9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B621-4891-46EA-AA69-91A44FDE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B1378E-021A-4330-A260-0FBA2005F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5BEC0-83BD-490A-A6A2-BC256A450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03CA5-8EC0-49B8-81C2-3C9DC2C65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52EB2-A667-4EC3-8FAA-401AFD95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3EFF8-BF8D-4C9F-B47E-1405356C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60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50C69-6DA1-4C30-9115-3016AF15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F5A3-A827-422A-86F8-54145F93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4CB45-09BD-4088-A163-A366F5770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DB1FB-4588-470E-BF36-0B9638E6BF6B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D2E2E-D69A-4B37-8CD5-FE1591348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9BC9D-A39C-4A14-B512-8324E6F2C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B6B9D-B97D-42CB-8107-ED1983C250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823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11)">
            <a:extLst>
              <a:ext uri="{FF2B5EF4-FFF2-40B4-BE49-F238E27FC236}">
                <a16:creationId xmlns:a16="http://schemas.microsoft.com/office/drawing/2014/main" id="{FAF43720-8A9E-4E93-8F78-2A9E12612D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9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A8336-EF28-421C-B54B-DD2B5ACD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833437"/>
            <a:ext cx="96869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9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24)">
            <a:extLst>
              <a:ext uri="{FF2B5EF4-FFF2-40B4-BE49-F238E27FC236}">
                <a16:creationId xmlns:a16="http://schemas.microsoft.com/office/drawing/2014/main" id="{6F0A4F5F-0C9B-4A51-8647-DCD9EF1899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7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25)">
            <a:extLst>
              <a:ext uri="{FF2B5EF4-FFF2-40B4-BE49-F238E27FC236}">
                <a16:creationId xmlns:a16="http://schemas.microsoft.com/office/drawing/2014/main" id="{B61C899F-9D09-4937-A797-FB45D8CE25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26)">
            <a:extLst>
              <a:ext uri="{FF2B5EF4-FFF2-40B4-BE49-F238E27FC236}">
                <a16:creationId xmlns:a16="http://schemas.microsoft.com/office/drawing/2014/main" id="{F786163B-3A25-4304-885D-6F214690FF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0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27)">
            <a:extLst>
              <a:ext uri="{FF2B5EF4-FFF2-40B4-BE49-F238E27FC236}">
                <a16:creationId xmlns:a16="http://schemas.microsoft.com/office/drawing/2014/main" id="{C82DA1C6-0E7D-4EC9-8F11-30815949F5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2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28)">
            <a:extLst>
              <a:ext uri="{FF2B5EF4-FFF2-40B4-BE49-F238E27FC236}">
                <a16:creationId xmlns:a16="http://schemas.microsoft.com/office/drawing/2014/main" id="{397ED608-AFC7-43EF-BDD3-06D100FD2D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1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30)">
            <a:extLst>
              <a:ext uri="{FF2B5EF4-FFF2-40B4-BE49-F238E27FC236}">
                <a16:creationId xmlns:a16="http://schemas.microsoft.com/office/drawing/2014/main" id="{E154D854-2EA8-4FCB-BA86-D2D4288B60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45)">
            <a:extLst>
              <a:ext uri="{FF2B5EF4-FFF2-40B4-BE49-F238E27FC236}">
                <a16:creationId xmlns:a16="http://schemas.microsoft.com/office/drawing/2014/main" id="{4F03E933-0EE7-4828-BA39-914FAD84E2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54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46)">
            <a:extLst>
              <a:ext uri="{FF2B5EF4-FFF2-40B4-BE49-F238E27FC236}">
                <a16:creationId xmlns:a16="http://schemas.microsoft.com/office/drawing/2014/main" id="{3B73A8AC-BA39-4C23-9DEE-A6E072AAEC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4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47)">
            <a:extLst>
              <a:ext uri="{FF2B5EF4-FFF2-40B4-BE49-F238E27FC236}">
                <a16:creationId xmlns:a16="http://schemas.microsoft.com/office/drawing/2014/main" id="{56526CA7-1BDE-4387-8276-0BDBD8184E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5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12)">
            <a:extLst>
              <a:ext uri="{FF2B5EF4-FFF2-40B4-BE49-F238E27FC236}">
                <a16:creationId xmlns:a16="http://schemas.microsoft.com/office/drawing/2014/main" id="{343EFB8E-1407-4937-9719-CDD9689CF4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8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50)">
            <a:extLst>
              <a:ext uri="{FF2B5EF4-FFF2-40B4-BE49-F238E27FC236}">
                <a16:creationId xmlns:a16="http://schemas.microsoft.com/office/drawing/2014/main" id="{D986B701-3140-48C1-A6BE-9328BDF3CA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87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51)">
            <a:extLst>
              <a:ext uri="{FF2B5EF4-FFF2-40B4-BE49-F238E27FC236}">
                <a16:creationId xmlns:a16="http://schemas.microsoft.com/office/drawing/2014/main" id="{BA818EDF-19CD-4E24-BD80-A1ECC0DCE8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4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52)">
            <a:extLst>
              <a:ext uri="{FF2B5EF4-FFF2-40B4-BE49-F238E27FC236}">
                <a16:creationId xmlns:a16="http://schemas.microsoft.com/office/drawing/2014/main" id="{2FDDCFD6-3060-4D40-9264-03499AF74C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3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53)">
            <a:extLst>
              <a:ext uri="{FF2B5EF4-FFF2-40B4-BE49-F238E27FC236}">
                <a16:creationId xmlns:a16="http://schemas.microsoft.com/office/drawing/2014/main" id="{32D20B88-9F33-4431-83E7-B038DFF1CB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07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54)">
            <a:extLst>
              <a:ext uri="{FF2B5EF4-FFF2-40B4-BE49-F238E27FC236}">
                <a16:creationId xmlns:a16="http://schemas.microsoft.com/office/drawing/2014/main" id="{5098018D-164D-4CDA-9D38-ABEDB7B55B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55)">
            <a:extLst>
              <a:ext uri="{FF2B5EF4-FFF2-40B4-BE49-F238E27FC236}">
                <a16:creationId xmlns:a16="http://schemas.microsoft.com/office/drawing/2014/main" id="{A1E6948D-47C8-462B-BCCA-5CA1850542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84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56)">
            <a:extLst>
              <a:ext uri="{FF2B5EF4-FFF2-40B4-BE49-F238E27FC236}">
                <a16:creationId xmlns:a16="http://schemas.microsoft.com/office/drawing/2014/main" id="{FC6D9EA0-203D-4C91-846A-6E96EC7AB7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2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57)">
            <a:extLst>
              <a:ext uri="{FF2B5EF4-FFF2-40B4-BE49-F238E27FC236}">
                <a16:creationId xmlns:a16="http://schemas.microsoft.com/office/drawing/2014/main" id="{060489D7-CBEA-4CF1-98B2-B6EAD2BFDB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45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60)">
            <a:extLst>
              <a:ext uri="{FF2B5EF4-FFF2-40B4-BE49-F238E27FC236}">
                <a16:creationId xmlns:a16="http://schemas.microsoft.com/office/drawing/2014/main" id="{FA743727-B72F-4940-A986-DDEB98EB08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98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61)">
            <a:extLst>
              <a:ext uri="{FF2B5EF4-FFF2-40B4-BE49-F238E27FC236}">
                <a16:creationId xmlns:a16="http://schemas.microsoft.com/office/drawing/2014/main" id="{B8ED7F67-E4BB-46AD-811A-3620A8E178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3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15)">
            <a:extLst>
              <a:ext uri="{FF2B5EF4-FFF2-40B4-BE49-F238E27FC236}">
                <a16:creationId xmlns:a16="http://schemas.microsoft.com/office/drawing/2014/main" id="{563B2B59-011A-4C52-9A09-39280618F4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00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65)">
            <a:extLst>
              <a:ext uri="{FF2B5EF4-FFF2-40B4-BE49-F238E27FC236}">
                <a16:creationId xmlns:a16="http://schemas.microsoft.com/office/drawing/2014/main" id="{24428347-BA33-40DF-B459-71D28DBA8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39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66)">
            <a:extLst>
              <a:ext uri="{FF2B5EF4-FFF2-40B4-BE49-F238E27FC236}">
                <a16:creationId xmlns:a16="http://schemas.microsoft.com/office/drawing/2014/main" id="{D5D678F4-194C-44F5-9792-2666491A3E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9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67)">
            <a:extLst>
              <a:ext uri="{FF2B5EF4-FFF2-40B4-BE49-F238E27FC236}">
                <a16:creationId xmlns:a16="http://schemas.microsoft.com/office/drawing/2014/main" id="{4645F169-5C81-4420-B56F-F7246DB0A0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04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68)">
            <a:extLst>
              <a:ext uri="{FF2B5EF4-FFF2-40B4-BE49-F238E27FC236}">
                <a16:creationId xmlns:a16="http://schemas.microsoft.com/office/drawing/2014/main" id="{981F6B49-6E86-410D-A854-8B1AED94D3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6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20)">
            <a:extLst>
              <a:ext uri="{FF2B5EF4-FFF2-40B4-BE49-F238E27FC236}">
                <a16:creationId xmlns:a16="http://schemas.microsoft.com/office/drawing/2014/main" id="{54EA09AB-319E-42A9-A9C6-1EFBD817CE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7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22)">
            <a:extLst>
              <a:ext uri="{FF2B5EF4-FFF2-40B4-BE49-F238E27FC236}">
                <a16:creationId xmlns:a16="http://schemas.microsoft.com/office/drawing/2014/main" id="{46777931-D414-4AA8-8BF8-1331EE14EE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1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23)">
            <a:extLst>
              <a:ext uri="{FF2B5EF4-FFF2-40B4-BE49-F238E27FC236}">
                <a16:creationId xmlns:a16="http://schemas.microsoft.com/office/drawing/2014/main" id="{D541D9E1-CDF0-48B6-9860-08774B360B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25)">
            <a:extLst>
              <a:ext uri="{FF2B5EF4-FFF2-40B4-BE49-F238E27FC236}">
                <a16:creationId xmlns:a16="http://schemas.microsoft.com/office/drawing/2014/main" id="{1CA493B3-1D59-4C25-A36B-13A999BAEC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9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626)">
            <a:extLst>
              <a:ext uri="{FF2B5EF4-FFF2-40B4-BE49-F238E27FC236}">
                <a16:creationId xmlns:a16="http://schemas.microsoft.com/office/drawing/2014/main" id="{47788A7D-2A5B-4EF3-A39F-23A2302B1B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5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6A822F-E578-4FFD-9164-2E55F9DE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838200"/>
            <a:ext cx="97440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72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6</cp:revision>
  <dcterms:created xsi:type="dcterms:W3CDTF">2020-12-13T12:24:29Z</dcterms:created>
  <dcterms:modified xsi:type="dcterms:W3CDTF">2020-12-15T13:21:06Z</dcterms:modified>
</cp:coreProperties>
</file>